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71" r:id="rId4"/>
    <p:sldId id="274" r:id="rId5"/>
    <p:sldId id="275" r:id="rId6"/>
    <p:sldId id="276" r:id="rId7"/>
    <p:sldId id="280" r:id="rId8"/>
    <p:sldId id="285" r:id="rId9"/>
    <p:sldId id="284" r:id="rId10"/>
    <p:sldId id="288" r:id="rId11"/>
    <p:sldId id="293" r:id="rId12"/>
    <p:sldId id="294" r:id="rId13"/>
    <p:sldId id="295" r:id="rId14"/>
    <p:sldId id="292" r:id="rId15"/>
    <p:sldId id="296" r:id="rId16"/>
    <p:sldId id="289" r:id="rId17"/>
    <p:sldId id="297" r:id="rId18"/>
    <p:sldId id="298" r:id="rId19"/>
    <p:sldId id="299" r:id="rId20"/>
    <p:sldId id="307" r:id="rId21"/>
    <p:sldId id="308" r:id="rId22"/>
    <p:sldId id="310" r:id="rId23"/>
    <p:sldId id="300" r:id="rId24"/>
    <p:sldId id="313" r:id="rId25"/>
    <p:sldId id="311" r:id="rId26"/>
    <p:sldId id="305" r:id="rId27"/>
    <p:sldId id="303" r:id="rId28"/>
    <p:sldId id="304" r:id="rId29"/>
    <p:sldId id="315" r:id="rId30"/>
    <p:sldId id="312" r:id="rId31"/>
    <p:sldId id="286" r:id="rId32"/>
    <p:sldId id="316" r:id="rId33"/>
    <p:sldId id="282" r:id="rId34"/>
    <p:sldId id="30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E177B-212F-40DF-9020-A9DA7B64528E}" v="2" dt="2024-04-25T04:26:02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6" autoAdjust="0"/>
    <p:restoredTop sz="94660"/>
  </p:normalViewPr>
  <p:slideViewPr>
    <p:cSldViewPr>
      <p:cViewPr>
        <p:scale>
          <a:sx n="125" d="100"/>
          <a:sy n="125" d="100"/>
        </p:scale>
        <p:origin x="274" y="-1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aki mahajan" userId="8f39b240f20d6137" providerId="LiveId" clId="{035E177B-212F-40DF-9020-A9DA7B64528E}"/>
    <pc:docChg chg="delSld modSld">
      <pc:chgData name="ketaki mahajan" userId="8f39b240f20d6137" providerId="LiveId" clId="{035E177B-212F-40DF-9020-A9DA7B64528E}" dt="2024-04-25T04:26:02.847" v="2" actId="1036"/>
      <pc:docMkLst>
        <pc:docMk/>
      </pc:docMkLst>
      <pc:sldChg chg="del">
        <pc:chgData name="ketaki mahajan" userId="8f39b240f20d6137" providerId="LiveId" clId="{035E177B-212F-40DF-9020-A9DA7B64528E}" dt="2024-02-25T01:16:09.164" v="0" actId="47"/>
        <pc:sldMkLst>
          <pc:docMk/>
          <pc:sldMk cId="3181530492" sldId="306"/>
        </pc:sldMkLst>
      </pc:sldChg>
      <pc:sldChg chg="modSp">
        <pc:chgData name="ketaki mahajan" userId="8f39b240f20d6137" providerId="LiveId" clId="{035E177B-212F-40DF-9020-A9DA7B64528E}" dt="2024-04-25T04:26:02.847" v="2" actId="1036"/>
        <pc:sldMkLst>
          <pc:docMk/>
          <pc:sldMk cId="3210031384" sldId="316"/>
        </pc:sldMkLst>
        <pc:picChg chg="mod">
          <ac:chgData name="ketaki mahajan" userId="8f39b240f20d6137" providerId="LiveId" clId="{035E177B-212F-40DF-9020-A9DA7B64528E}" dt="2024-04-25T04:26:02.847" v="2" actId="1036"/>
          <ac:picMkLst>
            <pc:docMk/>
            <pc:sldMk cId="3210031384" sldId="316"/>
            <ac:picMk id="7170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AM Modulation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99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DSBSC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Balance Modulator</a:t>
            </a:r>
          </a:p>
          <a:p>
            <a:r>
              <a:rPr lang="en-IN" dirty="0"/>
              <a:t>Ring Modulator</a:t>
            </a:r>
          </a:p>
        </p:txBody>
      </p:sp>
    </p:spTree>
    <p:extLst>
      <p:ext uri="{BB962C8B-B14F-4D97-AF65-F5344CB8AC3E}">
        <p14:creationId xmlns:p14="http://schemas.microsoft.com/office/powerpoint/2010/main" val="195151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DSBSC using Balance modulator</a:t>
            </a:r>
          </a:p>
        </p:txBody>
      </p:sp>
      <p:pic>
        <p:nvPicPr>
          <p:cNvPr id="4098" name="Picture 2" descr="C:\Users\Admin\Downloads\DSBSC page 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59" y="1600200"/>
            <a:ext cx="745568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DSBSC using Ring Modulator </a:t>
            </a:r>
          </a:p>
        </p:txBody>
      </p:sp>
      <p:pic>
        <p:nvPicPr>
          <p:cNvPr id="5122" name="Picture 2" descr="C:\Users\Admin\Downloads\DSBSC page 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0435"/>
            <a:ext cx="8229600" cy="434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DSBSC</a:t>
            </a:r>
          </a:p>
        </p:txBody>
      </p:sp>
      <p:pic>
        <p:nvPicPr>
          <p:cNvPr id="6146" name="Picture 2" descr="C:\Users\Admin\Downloads\DSBSC page 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0218"/>
            <a:ext cx="4886174" cy="57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DSBSE Waveforms </a:t>
            </a:r>
          </a:p>
        </p:txBody>
      </p:sp>
      <p:pic>
        <p:nvPicPr>
          <p:cNvPr id="7170" name="Picture 2" descr="C:\Users\Admin\Downloads\DSBSC page 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90686"/>
            <a:ext cx="4705475" cy="503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Waveforms SSB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70" y="1600200"/>
            <a:ext cx="416246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27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SSB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71" y="1371600"/>
            <a:ext cx="7818029" cy="466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6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SSB Generation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Filter Method</a:t>
            </a:r>
          </a:p>
          <a:p>
            <a:r>
              <a:rPr lang="en-IN" dirty="0"/>
              <a:t>Phase shift Method</a:t>
            </a:r>
          </a:p>
          <a:p>
            <a:r>
              <a:rPr lang="en-IN" dirty="0"/>
              <a:t>Third Method</a:t>
            </a:r>
          </a:p>
        </p:txBody>
      </p:sp>
    </p:spTree>
    <p:extLst>
      <p:ext uri="{BB962C8B-B14F-4D97-AF65-F5344CB8AC3E}">
        <p14:creationId xmlns:p14="http://schemas.microsoft.com/office/powerpoint/2010/main" val="2737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 Method</a:t>
            </a:r>
          </a:p>
        </p:txBody>
      </p:sp>
      <p:pic>
        <p:nvPicPr>
          <p:cNvPr id="1026" name="Picture 2" descr="C:\Users\Admin\Downloads\Scan 10-Feb-2020 at 11.39 AM page 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0249"/>
            <a:ext cx="8229600" cy="236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981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shift Method</a:t>
            </a:r>
          </a:p>
        </p:txBody>
      </p:sp>
      <p:pic>
        <p:nvPicPr>
          <p:cNvPr id="2050" name="Picture 2" descr="C:\Users\Admin\Downloads\Scan 10-Feb-2020 at 11.39 AM page 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2317"/>
            <a:ext cx="8229600" cy="44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8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IN" dirty="0"/>
              <a:t>Types of 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IN" dirty="0"/>
              <a:t>DSB-FC</a:t>
            </a:r>
          </a:p>
          <a:p>
            <a:r>
              <a:rPr lang="en-IN" dirty="0"/>
              <a:t>DSB-SB</a:t>
            </a:r>
          </a:p>
          <a:p>
            <a:r>
              <a:rPr lang="en-IN" dirty="0"/>
              <a:t>SSB-SC</a:t>
            </a:r>
          </a:p>
          <a:p>
            <a:r>
              <a:rPr lang="en-IN" dirty="0"/>
              <a:t>VSB</a:t>
            </a:r>
          </a:p>
          <a:p>
            <a:r>
              <a:rPr lang="en-IN" dirty="0"/>
              <a:t>ISB</a:t>
            </a:r>
          </a:p>
        </p:txBody>
      </p:sp>
    </p:spTree>
    <p:extLst>
      <p:ext uri="{BB962C8B-B14F-4D97-AF65-F5344CB8AC3E}">
        <p14:creationId xmlns:p14="http://schemas.microsoft.com/office/powerpoint/2010/main" val="218090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Admin\Downloads\Scan 11-Feb-2020 at 2.31 PM page 6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63599"/>
            <a:ext cx="5867400" cy="6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0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Admin\Downloads\Scan 11-Feb-2020 at 2.31 PM page 7 (3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8214"/>
            <a:ext cx="5575792" cy="6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408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Sudha Gupta\Downloads\Scan 19-Feb-2023 at 8.57 PM page 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229600" cy="47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7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Method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Admin\Downloads\Scan 10-Feb-2020 at 11.39 AM page 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46504"/>
            <a:ext cx="8366498" cy="507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33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Sudha Gupta\Downloads\Scan 19-Feb-2023 at 8.57 PM page 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25790"/>
            <a:ext cx="4953000" cy="623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37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Sudha Gupta\Downloads\Scan 19-Feb-2023 at 8.57 PM page 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229600" cy="233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839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Difference </a:t>
            </a:r>
          </a:p>
        </p:txBody>
      </p:sp>
      <p:pic>
        <p:nvPicPr>
          <p:cNvPr id="6146" name="Picture 2" descr="C:\Users\Admin\Downloads\Scan 10-Feb-2020 at 11.39 AM page 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11348" y="-726784"/>
            <a:ext cx="4287636" cy="81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58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06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SSB Demodulator</a:t>
            </a:r>
          </a:p>
        </p:txBody>
      </p:sp>
      <p:pic>
        <p:nvPicPr>
          <p:cNvPr id="4098" name="Picture 2" descr="C:\Users\Admin\Downloads\Scan 10-Feb-2020 at 11.39 AM page 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34879"/>
            <a:ext cx="5943599" cy="58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007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Admin\Downloads\Scan 10-Feb-2020 at 11.39 AM page 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6670507" cy="648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8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C:\Users\Sudha Gupta\Downloads\Scan 19-Feb-2023 at 8.57 PM page 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3486"/>
            <a:ext cx="6474212" cy="648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59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DSBFC</a:t>
            </a:r>
          </a:p>
        </p:txBody>
      </p:sp>
      <p:pic>
        <p:nvPicPr>
          <p:cNvPr id="1027" name="Picture 3" descr="C:\Users\Admin\Downloads\Scan 21-Jan-2020 at 1.57 PM page 1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543800" cy="49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945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5" name="Picture 3" descr="C:\Users\Sudha Gupta\Downloads\Scan 19-Feb-2023 at 8.57 PM page 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1234"/>
            <a:ext cx="5791200" cy="62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320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Vestigial Side Band (VSB)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18286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82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VSB</a:t>
            </a:r>
            <a:endParaRPr lang="en-IN" dirty="0"/>
          </a:p>
        </p:txBody>
      </p:sp>
      <p:pic>
        <p:nvPicPr>
          <p:cNvPr id="7170" name="Picture 2" descr="C:\Users\Sudha Gupta\Downloads\Scan 19-Feb-2023 at 8.57 PM page 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26724"/>
            <a:ext cx="7467600" cy="57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31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IN" dirty="0"/>
              <a:t>Independent Side Band </a:t>
            </a:r>
          </a:p>
        </p:txBody>
      </p:sp>
      <p:pic>
        <p:nvPicPr>
          <p:cNvPr id="9218" name="Picture 2" descr="C:\Users\Admin\Downloads\Scan 21-Jan-2020 at 1.57 PM page 8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8" y="1076440"/>
            <a:ext cx="8317192" cy="504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8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Admin\Downloads\Scan 10-Feb-2020 at 11.39 AM page 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"/>
            <a:ext cx="6400800" cy="61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27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Medium/High  Level AM Modulator</a:t>
            </a:r>
          </a:p>
        </p:txBody>
      </p:sp>
      <p:pic>
        <p:nvPicPr>
          <p:cNvPr id="4098" name="Picture 2" descr="C:\Users\Admin\Downloads\Scan 21-Jan-2020 at 1.57 PM page 3 (2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88" y="1371600"/>
            <a:ext cx="5041111" cy="513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dmin\Downloads\Scan 17-Jan-2020 at 10.55 AM page 1 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96" y="1600200"/>
            <a:ext cx="384360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2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level Transmitter</a:t>
            </a:r>
          </a:p>
        </p:txBody>
      </p:sp>
      <p:pic>
        <p:nvPicPr>
          <p:cNvPr id="5122" name="Picture 2" descr="C:\Users\Admin\Downloads\Scan 21-Jan-2020 at 1.57 PM page 4 (1)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229600" cy="40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4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Level Transmitter</a:t>
            </a:r>
          </a:p>
        </p:txBody>
      </p:sp>
      <p:pic>
        <p:nvPicPr>
          <p:cNvPr id="6146" name="Picture 2" descr="C:\Users\Admin\Downloads\Scan 21-Jan-2020 at 1.57 PM page 5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37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14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Difference </a:t>
            </a:r>
          </a:p>
        </p:txBody>
      </p:sp>
      <p:pic>
        <p:nvPicPr>
          <p:cNvPr id="1026" name="Picture 2" descr="C:\Users\Admin\Downloads\Scan 17-Jan-2020 at 10.58 AM page 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7539451" cy="483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08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Setup </a:t>
            </a:r>
          </a:p>
        </p:txBody>
      </p:sp>
      <p:pic>
        <p:nvPicPr>
          <p:cNvPr id="7170" name="Picture 2" descr="C:\Users\Admin\Downloads\Scan 21-Jan-2020 at 1.57 PM page 6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39" y="1600200"/>
            <a:ext cx="638152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29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8194" name="Picture 2" descr="C:\Users\Admin\Downloads\Scan 21-Jan-2020 at 1.57 PM page 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16" y="1143000"/>
            <a:ext cx="7727283" cy="52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0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</TotalTime>
  <Words>75</Words>
  <Application>Microsoft Office PowerPoint</Application>
  <PresentationFormat>On-screen Show (4:3)</PresentationFormat>
  <Paragraphs>35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Times New Roman</vt:lpstr>
      <vt:lpstr>Office Theme</vt:lpstr>
      <vt:lpstr>AM Modulation</vt:lpstr>
      <vt:lpstr>Types of AM </vt:lpstr>
      <vt:lpstr>DSBFC</vt:lpstr>
      <vt:lpstr>Medium/High  Level AM Modulator</vt:lpstr>
      <vt:lpstr>Low level Transmitter</vt:lpstr>
      <vt:lpstr>High Level Transmitter</vt:lpstr>
      <vt:lpstr>Difference </vt:lpstr>
      <vt:lpstr>Test Setup </vt:lpstr>
      <vt:lpstr>Example</vt:lpstr>
      <vt:lpstr>DSBSC</vt:lpstr>
      <vt:lpstr>DSBSC using Balance modulator</vt:lpstr>
      <vt:lpstr>DSBSC using Ring Modulator </vt:lpstr>
      <vt:lpstr>DSBSC</vt:lpstr>
      <vt:lpstr>DSBSE Waveforms </vt:lpstr>
      <vt:lpstr>Waveforms SSB</vt:lpstr>
      <vt:lpstr>SSB</vt:lpstr>
      <vt:lpstr>SSB Generation </vt:lpstr>
      <vt:lpstr>Filter Method</vt:lpstr>
      <vt:lpstr>Phase shift Method</vt:lpstr>
      <vt:lpstr>PowerPoint Presentation</vt:lpstr>
      <vt:lpstr>PowerPoint Presentation</vt:lpstr>
      <vt:lpstr>PowerPoint Presentation</vt:lpstr>
      <vt:lpstr>Third Method</vt:lpstr>
      <vt:lpstr>PowerPoint Presentation</vt:lpstr>
      <vt:lpstr>PowerPoint Presentation</vt:lpstr>
      <vt:lpstr>Difference </vt:lpstr>
      <vt:lpstr>SSB Demodulator</vt:lpstr>
      <vt:lpstr>PowerPoint Presentation</vt:lpstr>
      <vt:lpstr>PowerPoint Presentation</vt:lpstr>
      <vt:lpstr>PowerPoint Presentation</vt:lpstr>
      <vt:lpstr>Vestigial Side Band (VSB)</vt:lpstr>
      <vt:lpstr>VSB</vt:lpstr>
      <vt:lpstr>Independent Side Band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 Modulation</dc:title>
  <dc:creator>Admin</dc:creator>
  <cp:lastModifiedBy>ketaki mahajan</cp:lastModifiedBy>
  <cp:revision>39</cp:revision>
  <dcterms:created xsi:type="dcterms:W3CDTF">2006-08-16T00:00:00Z</dcterms:created>
  <dcterms:modified xsi:type="dcterms:W3CDTF">2024-04-25T04:26:11Z</dcterms:modified>
</cp:coreProperties>
</file>